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2" autoAdjust="0"/>
    <p:restoredTop sz="94660"/>
  </p:normalViewPr>
  <p:slideViewPr>
    <p:cSldViewPr>
      <p:cViewPr varScale="1">
        <p:scale>
          <a:sx n="64" d="100"/>
          <a:sy n="64" d="100"/>
        </p:scale>
        <p:origin x="79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32DA-4D64-4A9B-9D54-3A6512197C6A}" type="datetimeFigureOut">
              <a:rPr lang="sk-SK" smtClean="0"/>
              <a:t>02.11.2016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F30D-98F0-49AE-B72E-906297FD3D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685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32DA-4D64-4A9B-9D54-3A6512197C6A}" type="datetimeFigureOut">
              <a:rPr lang="sk-SK" smtClean="0"/>
              <a:t>02.11.2016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F30D-98F0-49AE-B72E-906297FD3D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662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32DA-4D64-4A9B-9D54-3A6512197C6A}" type="datetimeFigureOut">
              <a:rPr lang="sk-SK" smtClean="0"/>
              <a:t>02.11.2016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F30D-98F0-49AE-B72E-906297FD3D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035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32DA-4D64-4A9B-9D54-3A6512197C6A}" type="datetimeFigureOut">
              <a:rPr lang="sk-SK" smtClean="0"/>
              <a:t>02.11.2016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F30D-98F0-49AE-B72E-906297FD3D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944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32DA-4D64-4A9B-9D54-3A6512197C6A}" type="datetimeFigureOut">
              <a:rPr lang="sk-SK" smtClean="0"/>
              <a:t>02.11.2016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F30D-98F0-49AE-B72E-906297FD3D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620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32DA-4D64-4A9B-9D54-3A6512197C6A}" type="datetimeFigureOut">
              <a:rPr lang="sk-SK" smtClean="0"/>
              <a:t>02.11.2016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F30D-98F0-49AE-B72E-906297FD3D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05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32DA-4D64-4A9B-9D54-3A6512197C6A}" type="datetimeFigureOut">
              <a:rPr lang="sk-SK" smtClean="0"/>
              <a:t>02.11.2016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F30D-98F0-49AE-B72E-906297FD3D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429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32DA-4D64-4A9B-9D54-3A6512197C6A}" type="datetimeFigureOut">
              <a:rPr lang="sk-SK" smtClean="0"/>
              <a:t>02.11.2016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F30D-98F0-49AE-B72E-906297FD3D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597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32DA-4D64-4A9B-9D54-3A6512197C6A}" type="datetimeFigureOut">
              <a:rPr lang="sk-SK" smtClean="0"/>
              <a:t>02.11.2016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F30D-98F0-49AE-B72E-906297FD3D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871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32DA-4D64-4A9B-9D54-3A6512197C6A}" type="datetimeFigureOut">
              <a:rPr lang="sk-SK" smtClean="0"/>
              <a:t>02.11.2016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F30D-98F0-49AE-B72E-906297FD3D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89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32DA-4D64-4A9B-9D54-3A6512197C6A}" type="datetimeFigureOut">
              <a:rPr lang="sk-SK" smtClean="0"/>
              <a:t>02.11.2016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F30D-98F0-49AE-B72E-906297FD3D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875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32DA-4D64-4A9B-9D54-3A6512197C6A}" type="datetimeFigureOut">
              <a:rPr lang="sk-SK" smtClean="0"/>
              <a:t>02.11.2016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5F30D-98F0-49AE-B72E-906297FD3D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jp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ačka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78" y="5316084"/>
            <a:ext cx="1071625" cy="1178905"/>
          </a:xfrm>
          <a:prstGeom prst="rect">
            <a:avLst/>
          </a:prstGeom>
        </p:spPr>
      </p:pic>
      <p:pic>
        <p:nvPicPr>
          <p:cNvPr id="14" name="Jeleň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057951"/>
            <a:ext cx="1856234" cy="2602197"/>
          </a:xfrm>
          <a:prstGeom prst="rect">
            <a:avLst/>
          </a:prstGeom>
        </p:spPr>
      </p:pic>
      <p:pic>
        <p:nvPicPr>
          <p:cNvPr id="15" name="Medveď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144801"/>
            <a:ext cx="2314414" cy="1388649"/>
          </a:xfrm>
          <a:prstGeom prst="rect">
            <a:avLst/>
          </a:prstGeom>
        </p:spPr>
      </p:pic>
      <p:pic>
        <p:nvPicPr>
          <p:cNvPr id="16" name="Vlčiak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38" y="5379674"/>
            <a:ext cx="1403608" cy="1080120"/>
          </a:xfrm>
          <a:prstGeom prst="rect">
            <a:avLst/>
          </a:prstGeom>
        </p:spPr>
      </p:pic>
      <p:pic>
        <p:nvPicPr>
          <p:cNvPr id="17" name="Pras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20" y="5407084"/>
            <a:ext cx="1917218" cy="1126366"/>
          </a:xfrm>
          <a:prstGeom prst="rect">
            <a:avLst/>
          </a:prstGeom>
        </p:spPr>
      </p:pic>
      <p:pic>
        <p:nvPicPr>
          <p:cNvPr id="18" name="Rys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49958"/>
            <a:ext cx="1619672" cy="809836"/>
          </a:xfrm>
          <a:prstGeom prst="rect">
            <a:avLst/>
          </a:prstGeom>
        </p:spPr>
      </p:pic>
      <p:sp>
        <p:nvSpPr>
          <p:cNvPr id="19" name="Otázka"/>
          <p:cNvSpPr txBox="1"/>
          <p:nvPr/>
        </p:nvSpPr>
        <p:spPr>
          <a:xfrm>
            <a:off x="249567" y="982469"/>
            <a:ext cx="5265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Která</a:t>
            </a:r>
            <a:r>
              <a:rPr lang="sk-SK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zvířata</a:t>
            </a:r>
            <a:r>
              <a:rPr lang="sk-SK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patri do lese?</a:t>
            </a:r>
          </a:p>
        </p:txBody>
      </p:sp>
    </p:spTree>
    <p:extLst>
      <p:ext uri="{BB962C8B-B14F-4D97-AF65-F5344CB8AC3E}">
        <p14:creationId xmlns:p14="http://schemas.microsoft.com/office/powerpoint/2010/main" val="244843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6.61425E-6 C 0.00261 -0.00047 0.00574 0.00046 0.00782 -0.00162 C 0.01042 -0.00394 0.01303 -0.01203 0.01303 -0.01203 C 0.01511 -0.02105 0.01685 -0.03007 0.02084 -0.03793 C 0.02362 -0.05019 0.01997 -0.03632 0.02466 -0.04834 C 0.02692 -0.05435 0.02692 -0.0599 0.02987 -0.06569 C 0.0316 -0.07401 0.03386 -0.07956 0.03768 -0.0865 C 0.03959 -0.09644 0.04254 -0.10916 0.04671 -0.11772 C 0.04914 -0.12882 0.0507 -0.13969 0.05591 -0.14871 C 0.05834 -0.16236 0.05522 -0.14894 0.06112 -0.16259 C 0.06494 -0.17161 0.06581 -0.18063 0.07275 -0.18687 C 0.07605 -0.19566 0.08681 -0.22087 0.09358 -0.22665 C 0.09515 -0.23335 0.09844 -0.23821 0.1014 -0.24399 C 0.10365 -0.25371 0.10192 -0.24769 0.10903 -0.26111 C 0.11199 -0.26643 0.11285 -0.2729 0.11563 -0.27845 C 0.11685 -0.28377 0.11824 -0.28886 0.11945 -0.29418 C 0.11824 -0.30459 0.11806 -0.30759 0.11164 -0.31314 C 0.11077 -0.31476 0.11008 -0.31684 0.10903 -0.31823 C 0.10747 -0.32031 0.10539 -0.32147 0.104 -0.32355 C 0.10278 -0.32563 0.10244 -0.32817 0.1014 -0.33049 C 0.1007 -0.33234 0.09983 -0.33396 0.09879 -0.33558 C 0.09046 -0.34876 0.09862 -0.33349 0.09219 -0.34598 C 0.08907 -0.35824 0.09115 -0.35338 0.08699 -0.36148 C 0.08577 -0.36656 0.07987 -0.38483 0.07657 -0.38923 C 0.0757 -0.39039 0.07397 -0.39039 0.07275 -0.39085 C 0.06737 -0.3957 0.06511 -0.39617 0.05851 -0.39617 " pathEditMode="relative" ptsTypes="ffffffffffffffffffff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2.6087E-6 C 0.00433 -0.00185 0.00451 -0.00046 0.00659 -0.00693 C 0.00763 -0.01017 0.00919 -0.01734 0.00919 -0.01734 C 0.01128 -0.03746 0.01406 -0.05781 0.02083 -0.07608 C 0.02343 -0.09805 0.03576 -0.11586 0.04808 -0.12974 C 0.05277 -0.13506 0.05399 -0.14084 0.05972 -0.14361 C 0.07222 -0.16003 0.08836 -0.17113 0.09878 -0.19033 C 0.10607 -0.20374 0.10902 -0.21993 0.11562 -0.23358 C 0.11458 -0.28399 0.12204 -0.28839 0.10781 -0.3166 C 0.1052 -0.32192 0.10451 -0.32238 0.1026 -0.32863 C 0.10208 -0.33025 0.10277 -0.33371 0.10138 -0.33395 C 0.09062 -0.33626 0.07968 -0.3351 0.06892 -0.33557 C 0.06458 -0.33765 0.06145 -0.34065 0.05711 -0.3425 C 0.0559 -0.34482 0.05329 -0.34944 0.05329 -0.34944 " pathEditMode="relative" ptsTypes="fffffffffffff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01665E-6 C 0.00295 -0.01133 0.00209 -0.00347 -0.00642 -0.02081 C -0.01111 -0.03029 -0.01545 -0.04047 -0.01944 -0.05018 C -0.02569 -0.06545 -0.03211 -0.08025 -0.03889 -0.09528 C -0.04045 -0.09852 -0.04097 -0.10268 -0.04288 -0.10569 C -0.06024 -0.13413 -0.08142 -0.16165 -0.1052 -0.17992 C -0.10816 -0.18224 -0.11024 -0.18617 -0.11302 -0.18871 C -0.12014 -0.19473 -0.12812 -0.19958 -0.13628 -0.20259 C -0.14791 -0.21392 -0.16076 -0.22317 -0.17274 -0.23358 C -0.17552 -0.23612 -0.17777 -0.23982 -0.18055 -0.24237 C -0.18455 -0.24954 -0.1875 -0.25046 -0.19218 -0.25601 C -0.19496 -0.25925 -0.2 -0.26642 -0.2 -0.26642 C -0.20208 -0.2759 -0.20625 -0.28423 -0.20781 -0.29417 C -0.20902 -0.3025 -0.20955 -0.31429 -0.21302 -0.32192 C -0.21493 -0.32585 -0.21927 -0.32585 -0.22205 -0.32701 C -0.23003 -0.33048 -0.23663 -0.33765 -0.24409 -0.3425 C -0.25208 -0.34782 -0.26198 -0.34759 -0.27014 -0.35291 C -0.27361 -0.35522 -0.28055 -0.35985 -0.28055 -0.35985 C -0.28576 -0.36725 -0.28698 -0.36864 -0.28698 -0.37905 " pathEditMode="relative" ptsTypes="ffffffffffffffffff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6</Words>
  <Application>Microsoft Office PowerPoint</Application>
  <PresentationFormat>Předvádění na obrazovce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Motív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Mgr. Ján Žitniak</dc:creator>
  <cp:lastModifiedBy>Ján Žitniak</cp:lastModifiedBy>
  <cp:revision>12</cp:revision>
  <dcterms:created xsi:type="dcterms:W3CDTF">2015-01-23T09:19:32Z</dcterms:created>
  <dcterms:modified xsi:type="dcterms:W3CDTF">2016-11-02T13:51:45Z</dcterms:modified>
</cp:coreProperties>
</file>